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660"/>
  </p:normalViewPr>
  <p:slideViewPr>
    <p:cSldViewPr snapToGrid="0">
      <p:cViewPr>
        <p:scale>
          <a:sx n="87" d="100"/>
          <a:sy n="87" d="100"/>
        </p:scale>
        <p:origin x="6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AE768-3002-46B1-9FAB-D64689FAE5E6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DBAD1-1EB0-4F01-9129-FBAD878BD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Thorough inspection</a:t>
            </a:r>
            <a:r>
              <a:rPr lang="en-US" baseline="0" dirty="0" smtClean="0"/>
              <a:t> process of both the car and the student’s ability to comprehend what their car consists of and how they built it. Over 160 initials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DBAD1-1EB0-4F01-9129-FBAD878BD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Waivers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Teams wanting to use alternate dimensions must submit a waiver request to the Event Director </a:t>
            </a:r>
            <a:r>
              <a:rPr lang="x-non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May 1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Waivers may not be requested at scrutineering.  The waiver request must document what materials will be used and how these materials afford equivalent protection for the driver.  A detailed mechanical drawing (in three views) must be included, showing the dimensions, material, and location of the roll cage members.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DBAD1-1EB0-4F01-9129-FBAD878BD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5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(Bring your licenses!)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DBAD1-1EB0-4F01-9129-FBAD878BD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3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5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1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3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68B9C29-F356-4117-B864-6C95547D834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148756-82FB-4AEF-9FCC-AE4F9AAF0F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751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AOzPV9dt_M" TargetMode="Externa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oJTH7ilz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how to Pass Scrutineering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Taylor </a:t>
            </a:r>
            <a:r>
              <a:rPr lang="en-US" dirty="0" smtClean="0"/>
              <a:t>Davis, Interim Technical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3: Tilt and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Suspension and Steering Inspections</a:t>
            </a:r>
          </a:p>
          <a:p>
            <a:r>
              <a:rPr lang="en-US" dirty="0" smtClean="0"/>
              <a:t>180 Degree turn within 15m </a:t>
            </a:r>
            <a:endParaRPr lang="en-US" dirty="0"/>
          </a:p>
          <a:p>
            <a:r>
              <a:rPr lang="en-US" dirty="0" smtClean="0"/>
              <a:t>Train on jacking the car up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064" y="1982419"/>
            <a:ext cx="6326958" cy="41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4: Slalom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Stability, Emergency Procedures</a:t>
            </a:r>
          </a:p>
          <a:p>
            <a:r>
              <a:rPr lang="en-US" dirty="0" smtClean="0"/>
              <a:t>All drivers tested on course, 15 second egress</a:t>
            </a:r>
          </a:p>
          <a:p>
            <a:r>
              <a:rPr lang="en-US" dirty="0" smtClean="0"/>
              <a:t>Discuss Emergency </a:t>
            </a:r>
            <a:r>
              <a:rPr lang="en-US" dirty="0"/>
              <a:t>P</a:t>
            </a:r>
            <a:r>
              <a:rPr lang="en-US" dirty="0" smtClean="0"/>
              <a:t>rocedures with team</a:t>
            </a:r>
          </a:p>
          <a:p>
            <a:pPr lvl="1"/>
            <a:r>
              <a:rPr lang="en-US" dirty="0" smtClean="0"/>
              <a:t>Harness, Motor &amp; Array Disconnects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1" y="1881159"/>
            <a:ext cx="5556656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5: Braking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component inspection and braking test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808" y="2072640"/>
            <a:ext cx="5734999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6603"/>
            <a:ext cx="10724693" cy="1325563"/>
          </a:xfrm>
        </p:spPr>
        <p:txBody>
          <a:bodyPr/>
          <a:lstStyle/>
          <a:p>
            <a:r>
              <a:rPr lang="en-US" dirty="0" smtClean="0"/>
              <a:t>Station 6: Endurance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Track Operations</a:t>
            </a:r>
          </a:p>
          <a:p>
            <a:r>
              <a:rPr lang="en-US" dirty="0" smtClean="0"/>
              <a:t>Qualifying Lap</a:t>
            </a:r>
          </a:p>
          <a:p>
            <a:r>
              <a:rPr lang="en-US" dirty="0" smtClean="0"/>
              <a:t>Communications Test</a:t>
            </a:r>
          </a:p>
          <a:p>
            <a:r>
              <a:rPr lang="en-US" dirty="0" smtClean="0"/>
              <a:t>Simulated Breakdown and Retrieval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55" y="1916527"/>
            <a:ext cx="630148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7: Cross Country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Country Races only</a:t>
            </a:r>
          </a:p>
          <a:p>
            <a:r>
              <a:rPr lang="en-US" dirty="0" smtClean="0"/>
              <a:t>Chase Vehicle Inspections/Convoy </a:t>
            </a:r>
            <a:r>
              <a:rPr lang="en-US" dirty="0"/>
              <a:t>P</a:t>
            </a:r>
            <a:r>
              <a:rPr lang="en-US" dirty="0" smtClean="0"/>
              <a:t>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8: Electric Solar Vehicle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ESV Division only</a:t>
            </a:r>
          </a:p>
          <a:p>
            <a:r>
              <a:rPr lang="en-US" dirty="0" smtClean="0"/>
              <a:t>Battery Swap Procedures</a:t>
            </a:r>
          </a:p>
          <a:p>
            <a:r>
              <a:rPr lang="en-US" dirty="0" smtClean="0"/>
              <a:t>Charging Station Inspection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04" y="2180496"/>
            <a:ext cx="5852160" cy="390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Rules, Rules, RULES!</a:t>
            </a:r>
          </a:p>
          <a:p>
            <a:r>
              <a:rPr lang="en-US" smtClean="0"/>
              <a:t>Scrutineering Documents</a:t>
            </a:r>
            <a:endParaRPr lang="en-US" dirty="0" smtClean="0"/>
          </a:p>
          <a:p>
            <a:r>
              <a:rPr lang="en-US" dirty="0" smtClean="0"/>
              <a:t>Veteran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Scrutineering?</a:t>
            </a:r>
            <a:endParaRPr lang="en-US" dirty="0"/>
          </a:p>
          <a:p>
            <a:r>
              <a:rPr lang="en-US" dirty="0" smtClean="0"/>
              <a:t>Preparation</a:t>
            </a:r>
          </a:p>
          <a:p>
            <a:r>
              <a:rPr lang="en-US" dirty="0" smtClean="0"/>
              <a:t>Execution</a:t>
            </a:r>
          </a:p>
          <a:p>
            <a:r>
              <a:rPr lang="en-US" dirty="0" smtClean="0"/>
              <a:t>Breakdown of each Station</a:t>
            </a:r>
          </a:p>
          <a:p>
            <a:r>
              <a:rPr lang="en-US" dirty="0" smtClean="0"/>
              <a:t>Additional Guidance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is Scrutineering?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 Process</a:t>
            </a:r>
          </a:p>
          <a:p>
            <a:r>
              <a:rPr lang="en-US" dirty="0" smtClean="0"/>
              <a:t>Testing and Evaluation</a:t>
            </a:r>
            <a:endParaRPr lang="en-US" dirty="0"/>
          </a:p>
        </p:txBody>
      </p:sp>
      <p:pic>
        <p:nvPicPr>
          <p:cNvPr id="4" name="SAOzPV9dt_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49330" y="2103577"/>
            <a:ext cx="7561477" cy="42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Scrutineering?</a:t>
            </a:r>
            <a:endParaRPr lang="en-US" dirty="0"/>
          </a:p>
        </p:txBody>
      </p:sp>
      <p:pic>
        <p:nvPicPr>
          <p:cNvPr id="6" name="KDoJTH7ilz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0571" y="2299450"/>
            <a:ext cx="6910857" cy="38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car before showing up</a:t>
            </a:r>
          </a:p>
          <a:p>
            <a:r>
              <a:rPr lang="en-US" dirty="0" smtClean="0"/>
              <a:t>Collect, index all documentation</a:t>
            </a:r>
          </a:p>
          <a:p>
            <a:pPr marL="0" indent="0">
              <a:buNone/>
            </a:pPr>
            <a:r>
              <a:rPr lang="en-US" dirty="0" smtClean="0"/>
              <a:t>	concerning car</a:t>
            </a:r>
          </a:p>
          <a:p>
            <a:r>
              <a:rPr lang="en-US" dirty="0" smtClean="0"/>
              <a:t>If you think there is a problem, ask!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612" y="1861663"/>
            <a:ext cx="6473952" cy="43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80496"/>
            <a:ext cx="7191208" cy="3678303"/>
          </a:xfrm>
        </p:spPr>
        <p:txBody>
          <a:bodyPr/>
          <a:lstStyle/>
          <a:p>
            <a:r>
              <a:rPr lang="en-US" dirty="0" smtClean="0"/>
              <a:t>Be ready to go at the start of the first day</a:t>
            </a:r>
          </a:p>
          <a:p>
            <a:r>
              <a:rPr lang="en-US" dirty="0" smtClean="0"/>
              <a:t>Visit every Station ASAP, even if you don’t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think you’ll pass!</a:t>
            </a:r>
          </a:p>
          <a:p>
            <a:r>
              <a:rPr lang="en-US" dirty="0" smtClean="0"/>
              <a:t>Get as much feedback as possible from stations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before fixing problems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11" y="2092092"/>
            <a:ext cx="5775446" cy="3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</a:t>
            </a:r>
            <a:r>
              <a:rPr lang="en-US" smtClean="0"/>
              <a:t>and Sponsors </a:t>
            </a:r>
            <a:r>
              <a:rPr lang="en-US" dirty="0" smtClean="0"/>
              <a:t>cannot be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present at the stations</a:t>
            </a:r>
          </a:p>
          <a:p>
            <a:r>
              <a:rPr lang="en-US" dirty="0" smtClean="0"/>
              <a:t>Walk, don’t run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11" y="2180496"/>
            <a:ext cx="5867685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1: Mechanical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Inspections</a:t>
            </a:r>
          </a:p>
          <a:p>
            <a:r>
              <a:rPr lang="en-US" dirty="0" smtClean="0"/>
              <a:t>Driver Visibility and Safety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65" y="1957359"/>
            <a:ext cx="631812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2: Electrical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System Inspections</a:t>
            </a:r>
          </a:p>
          <a:p>
            <a:r>
              <a:rPr lang="en-US" dirty="0" smtClean="0"/>
              <a:t>Understand your wiring diagrams</a:t>
            </a:r>
          </a:p>
          <a:p>
            <a:r>
              <a:rPr lang="en-US" dirty="0" smtClean="0"/>
              <a:t>Understand your calculations</a:t>
            </a:r>
          </a:p>
          <a:p>
            <a:pPr lvl="1"/>
            <a:r>
              <a:rPr lang="en-US" dirty="0" smtClean="0"/>
              <a:t>Fuse Rating</a:t>
            </a:r>
          </a:p>
          <a:p>
            <a:pPr lvl="1"/>
            <a:r>
              <a:rPr lang="en-US" dirty="0" smtClean="0"/>
              <a:t>Battery Capacity</a:t>
            </a:r>
          </a:p>
          <a:p>
            <a:r>
              <a:rPr lang="en-US" dirty="0" smtClean="0"/>
              <a:t>Do not ground to the frame of the vehicle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018" y="2079279"/>
            <a:ext cx="5431645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3348</TotalTime>
  <Words>342</Words>
  <Application>Microsoft Office PowerPoint</Application>
  <PresentationFormat>Widescreen</PresentationFormat>
  <Paragraphs>71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Gill Sans MT</vt:lpstr>
      <vt:lpstr>Wingdings 2</vt:lpstr>
      <vt:lpstr>Dividend</vt:lpstr>
      <vt:lpstr>how to Pass Scrutineering</vt:lpstr>
      <vt:lpstr>Overview</vt:lpstr>
      <vt:lpstr>What is Scrutineering?</vt:lpstr>
      <vt:lpstr>What is Scrutineering?</vt:lpstr>
      <vt:lpstr>Preparation</vt:lpstr>
      <vt:lpstr>Execution</vt:lpstr>
      <vt:lpstr>Execution</vt:lpstr>
      <vt:lpstr>Station 1: Mechanical</vt:lpstr>
      <vt:lpstr>Station 2: Electrical</vt:lpstr>
      <vt:lpstr>Station 3: Tilt and Turn</vt:lpstr>
      <vt:lpstr>Station 4: Slalom</vt:lpstr>
      <vt:lpstr>Station 5: Braking</vt:lpstr>
      <vt:lpstr>Station 6: Endurance Test</vt:lpstr>
      <vt:lpstr>Station 7: Cross Country </vt:lpstr>
      <vt:lpstr>Station 8: Electric Solar Vehicle Station</vt:lpstr>
      <vt:lpstr>Additional Guidance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Car Challenge</dc:title>
  <dc:creator>Taylor Davis</dc:creator>
  <cp:lastModifiedBy>Taylor Davis</cp:lastModifiedBy>
  <cp:revision>20</cp:revision>
  <dcterms:created xsi:type="dcterms:W3CDTF">2019-01-18T07:53:48Z</dcterms:created>
  <dcterms:modified xsi:type="dcterms:W3CDTF">2019-01-20T15:42:00Z</dcterms:modified>
</cp:coreProperties>
</file>